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595927" ContentType="image/png"/>
  <Default Extension="854709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4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96f6fa4c11.72595927"/>
  <Relationship Id="rId3" Type="http://schemas.openxmlformats.org/officeDocument/2006/relationships/image" Target="../media/logo_6739a96f8e0aa32.854709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09950"/>
          <a:chOff x="9525" y="9525"/>
          <a:chExt cx="9229725" cy="3409950"/>
        </a:xfrm>
      </p:grpSpPr>
      <p:pic>
        <p:nvPicPr>
          <p:cNvPr id="1" name="Table 5: Summary of Results From the FAME-2 Study" descr="Table 5: Summary of Results From the FAME-2 Stud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47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hdnazri SR, Keeble TR, 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5: Summary of Results From the FAME-2 Stud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17–2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2024-11-17T08:29:35Z</dcterms:created>
  <dcterms:modified xsi:type="dcterms:W3CDTF">2024-11-17T08:29:35Z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