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136970" ContentType="image/png"/>
  <Default Extension="851762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e3160fd11.33136970"/>
  <Relationship Id="rId3" Type="http://schemas.openxmlformats.org/officeDocument/2006/relationships/image" Target="../media/logo_6739aae32c62422.851762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6: Clinical Events in the FAME-2 Study" descr="Table 6: Clinical Events in the FAME-2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00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6: Clinical Events in the FAME-2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2024-11-17T08:35:47Z</dcterms:created>
  <dcterms:modified xsi:type="dcterms:W3CDTF">2024-11-17T08:35:47Z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