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35208" ContentType="image/png"/>
  <Default Extension="806124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ce0e94c71.59435208"/>
  <Relationship Id="rId3" Type="http://schemas.openxmlformats.org/officeDocument/2006/relationships/image" Target="../media/logo_6739a9ce120e172.806124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Table 7: Sub-group Analysis of Patients who Underwent Urgent Revascularisation in the FAME-2 Study" descr="Table 7: Sub-group Analysis of Patients who Underwent Urgent Revascularisation in the FAME-2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7: Sub-group Analysis of Patients who Underwent Urgent Revascularisation in the FAME-2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2024-11-17T08:31:10Z</dcterms:created>
  <dcterms:modified xsi:type="dcterms:W3CDTF">2024-11-17T08:31:10Z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