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435208" ContentType="image/png"/>
  <Default Extension="806124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85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9ce0e94c71.59435208"/>
  <Relationship Id="rId3" Type="http://schemas.openxmlformats.org/officeDocument/2006/relationships/image" Target="../media/logo_6739a9ce120e172.806124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00675"/>
          <a:chOff x="9525" y="9525"/>
          <a:chExt cx="9229725" cy="5400675"/>
        </a:xfrm>
      </p:grpSpPr>
      <p:pic>
        <p:nvPicPr>
          <p:cNvPr id="1" name="Table 7: Sub-group Analysis of Patients who Underwent Urgent Revascularisation in the FAME-2 Study" descr="Table 7: Sub-group Analysis of Patients who Underwent Urgent Revascularisation in the FAME-2 Stud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67350" cy="4638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hdnazri SR, Keeble TR, 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7: Sub-group Analysis of Patients who Underwent Urgent Revascularisation in the FAME-2 Stud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17–2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2024-11-17T08:31:10Z</dcterms:created>
  <dcterms:modified xsi:type="dcterms:W3CDTF">2024-11-17T08:31:10Z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