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8811051" ContentType="image/png"/>
  <Default Extension="2551558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90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b97cba0e01.68811051"/>
  <Relationship Id="rId3" Type="http://schemas.openxmlformats.org/officeDocument/2006/relationships/image" Target="../media/logo_6739ab97da7d992.2551558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10275"/>
          <a:chOff x="9525" y="9525"/>
          <a:chExt cx="9229725" cy="6010275"/>
        </a:xfrm>
      </p:grpSpPr>
      <p:pic>
        <p:nvPicPr>
          <p:cNvPr id="1" name="Figure 5: An Illustration of How Many Patients Would Have Been Required in the FAME-2 Study to Show Difference in Rates of Death and/or MI" descr="Figure 5: An Illustration of How Many Patients Would Have Been Required in the FAME-2 Study to Show Difference in Rates of Death and/or M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476875" cy="5143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hdnazri SR, Keeble TR, Sharp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An Illustration of How Many Patients Would Have Been Required in the FAME-2 Study to Show Difference in Rates of Death and/or M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1):17–2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7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2024-11-17T08:38:47Z</dcterms:created>
  <dcterms:modified xsi:type="dcterms:W3CDTF">2024-11-17T08:38:47Z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