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451592" ContentType="image/png"/>
  <Default Extension="725219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82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8c19f24b21.87451592"/>
  <Relationship Id="rId3" Type="http://schemas.openxmlformats.org/officeDocument/2006/relationships/image" Target="../media/logo_6739a8c1a42c472.725219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05500"/>
          <a:chOff x="9525" y="9525"/>
          <a:chExt cx="9229725" cy="5905500"/>
        </a:xfrm>
      </p:grpSpPr>
      <p:pic>
        <p:nvPicPr>
          <p:cNvPr id="1" name="Figure 6: Schematic Diagram Illustrating Coronary Physiology Measurement Zones" descr="Figure 6: Schematic Diagram Illustrating Coronary Physiology Measurement Zon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62575" cy="5143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hdnazri SR, Keeble TR, 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Schematic Diagram Illustrating Coronary Physiology Measurement Zo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17–2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2024-11-17T08:26:41Z</dcterms:created>
  <dcterms:modified xsi:type="dcterms:W3CDTF">2024-11-17T08:26:41Z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