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87584" ContentType="image/png"/>
  <Default Extension="322236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f00ef4e321.80287584"/>
  <Relationship Id="rId3" Type="http://schemas.openxmlformats.org/officeDocument/2006/relationships/image" Target="../media/logo_6739af010fb3472.322236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amondback 360® Coronary Orbital Atherectomy System" descr="Diamondback 360® Coronary Orbital Atherectomy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tomi Y, Shlofmitz RA, Colombo A, Serruys PW, Onuma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mondback 360® Coronary Orbital Atherectomy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3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2024-11-17T08:53:21Z</dcterms:created>
  <dcterms:modified xsi:type="dcterms:W3CDTF">2024-11-17T08:53:21Z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