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118637" ContentType="image/png"/>
  <Default Extension="778101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e1babf501.53118637"/>
  <Relationship Id="rId3" Type="http://schemas.openxmlformats.org/officeDocument/2006/relationships/image" Target="../media/logo_6739a6e1cf7b632.778101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ximum Lumen Diameters after Orbital Atherectomy with 1.25 mm Classic Crown" descr="Maximum Lumen Diameters after Orbital Atherectomy with 1.25 mm Classic Crow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0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omi Y, Shlofmitz RA, Colombo A, Serruys PW, Onuma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ximum Lumen Diameters after Orbital Atherectomy with 1.25 mm Classic Crow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2024-11-17T08:18:41Z</dcterms:created>
  <dcterms:modified xsi:type="dcterms:W3CDTF">2024-11-17T08:18:41Z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