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077465" ContentType="image/png"/>
  <Default Extension="930558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7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73dec83c31.24077465"/>
  <Relationship Id="rId3" Type="http://schemas.openxmlformats.org/officeDocument/2006/relationships/image" Target="../media/logo_6739a73e0dd5542.930558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81700"/>
          <a:chOff x="9525" y="9525"/>
          <a:chExt cx="9229725" cy="5981700"/>
        </a:xfrm>
      </p:grpSpPr>
      <p:pic>
        <p:nvPicPr>
          <p:cNvPr id="1" name="Differential Aspects of the Orbital Atherectomy from the Rotational Atherectomy" descr="Differential Aspects of the Orbital Atherectomy from the Rotational Atherec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19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tomi Y, Shlofmitz RA, Colombo A, Serruys PW, Onuma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ial Aspects of the Orbital Atherectomy from the Rotational Atherec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3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2024-11-17T08:20:14Z</dcterms:created>
  <dcterms:modified xsi:type="dcterms:W3CDTF">2024-11-17T08:20:14Z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