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622155" ContentType="image/png"/>
  <Default Extension="883734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cbb9f10691.61622155"/>
  <Relationship Id="rId3" Type="http://schemas.openxmlformats.org/officeDocument/2006/relationships/image" Target="../media/logo_6739acbbb378742.883734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Particulate Size Distribution" descr="Particulate Size Distrib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tomi Y, Shlofmitz RA, Colombo A, Serruys PW, Onuma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ticulate Size Distrib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3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2024-11-17T08:43:39Z</dcterms:created>
  <dcterms:modified xsi:type="dcterms:W3CDTF">2024-11-17T08:43:39Z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