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158706" ContentType="image/png"/>
  <Default Extension="6397200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54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9db8a590671.97158706"/>
  <Relationship Id="rId3" Type="http://schemas.openxmlformats.org/officeDocument/2006/relationships/image" Target="../media/logo_67399db8c588052.6397200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19650"/>
          <a:chOff x="9525" y="9525"/>
          <a:chExt cx="9229725" cy="4819650"/>
        </a:xfrm>
      </p:grpSpPr>
      <p:pic>
        <p:nvPicPr>
          <p:cNvPr id="1" name="Trials Assessing Orbital Atherectomy System" descr="Trials Assessing Orbital Atherectomy Syst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057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tomi Y, Shlofmitz RA, Colombo A, Serruys PW, Onuma 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ials Assessing Orbital Atherectomy Syste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1):33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:19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2024-11-17T07:39:36Z</dcterms:created>
  <dcterms:modified xsi:type="dcterms:W3CDTF">2024-11-17T07:39:36Z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