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158706" ContentType="image/png"/>
  <Default Extension="639720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db8a590671.97158706"/>
  <Relationship Id="rId3" Type="http://schemas.openxmlformats.org/officeDocument/2006/relationships/image" Target="../media/logo_67399db8c588052.639720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Trials Assessing Orbital Atherectomy System" descr="Trials Assessing Orbital Atherectomy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tomi Y, Shlofmitz RA, Colombo A, Serruys PW, Onuma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als Assessing Orbital Atherectomy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3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2024-11-17T07:39:36Z</dcterms:created>
  <dcterms:modified xsi:type="dcterms:W3CDTF">2024-11-17T07:39:36Z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