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596145" ContentType="image/png"/>
  <Default Extension="780908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ebb26f2621.31596145"/>
  <Relationship Id="rId3" Type="http://schemas.openxmlformats.org/officeDocument/2006/relationships/image" Target="../media/logo_6739aebb3fd9c92.780908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ypical Case Example of Angiography and Optical Coherence Tomography Images Pre- and Post-orbital Atherectomy" descr="Typical Case Example of Angiography and Optical Coherence Tomography Images Pre- and Post-orbital Atherec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24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tomi Y, Shlofmitz RA, Colombo A, Serruys PW, Onuma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pical Case Example of Angiography and Optical Coherence Tomography Images Pre- and Post-orbital Atherec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3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2024-11-17T08:52:11Z</dcterms:created>
  <dcterms:modified xsi:type="dcterms:W3CDTF">2024-11-17T08:52:11Z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