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229947" ContentType="image/png"/>
  <Default Extension="502792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36f657e731.53229947"/>
  <Relationship Id="rId3" Type="http://schemas.openxmlformats.org/officeDocument/2006/relationships/image" Target="../media/logo_6739a36f7c67612.502792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86400"/>
          <a:chOff x="9525" y="9525"/>
          <a:chExt cx="9229725" cy="5486400"/>
        </a:xfrm>
      </p:grpSpPr>
      <p:pic>
        <p:nvPicPr>
          <p:cNvPr id="1" name="Figure 1: Spectrum of Light for Therapeutic Laser use" descr="Figure 1: Spectrum of Light for Therapeutic Laser u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pectrum of Light for Therapeutic Laser u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27–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2024-11-17T08:03:59Z</dcterms:created>
  <dcterms:modified xsi:type="dcterms:W3CDTF">2024-11-17T08:03:59Z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