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147792" ContentType="image/png"/>
  <Default Extension="981228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01dc706b61.72147792"/>
  <Relationship Id="rId3" Type="http://schemas.openxmlformats.org/officeDocument/2006/relationships/image" Target="../media/logo_6739a01dd7dca92.981228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Table 1: Types of Laser Categorised by Emitted Light Wavelength" descr="Table 1: Types of Laser Categorised by Emitted Light Waveleng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3352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ypes of Laser Categorised by Emitted Light Waveleng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2024-11-17T07:49:49Z</dcterms:created>
  <dcterms:modified xsi:type="dcterms:W3CDTF">2024-11-17T07:49:49Z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