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268042" ContentType="image/png"/>
  <Default Extension="058996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6b804a7b81.08268042"/>
  <Relationship Id="rId3" Type="http://schemas.openxmlformats.org/officeDocument/2006/relationships/image" Target="../media/logo_6739a6b80eb9162.058996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Figure 2: The Spectranetics CVX-300 Excimer Laser System" descr="Figure 2: The Spectranetics CVX-300 Excimer Laser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Spectranetics CVX-300 Excimer Laser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27–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2024-11-17T08:18:00Z</dcterms:created>
  <dcterms:modified xsi:type="dcterms:W3CDTF">2024-11-17T08:18:00Z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