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652662" ContentType="image/png"/>
  <Default Extension="471839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47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b06b8a1161.39652662"/>
  <Relationship Id="rId3" Type="http://schemas.openxmlformats.org/officeDocument/2006/relationships/image" Target="../media/logo_67399b06d353152.471839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52825"/>
          <a:chOff x="9525" y="9525"/>
          <a:chExt cx="9229725" cy="3552825"/>
        </a:xfrm>
      </p:grpSpPr>
      <p:pic>
        <p:nvPicPr>
          <p:cNvPr id="1" name="Table 2: Indications for Excimer Laser Coronary Atherectomy (ELCA) and the Preferred Laser Catheter" descr="Table 2: Indications for Excimer Laser Coronary Atherectomy (ELCA) and the Preferred Laser Cathet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2790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wlins J, Din J, Talwar S, O’Kan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Indications for Excimer Laser Coronary Atherectomy (ELCA) and the Preferred Laser Cathet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27–3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2024-11-17T07:28:06Z</dcterms:created>
  <dcterms:modified xsi:type="dcterms:W3CDTF">2024-11-17T07:28:06Z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