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098618" ContentType="image/png"/>
  <Default Extension="057082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46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a95071d621.22098618"/>
  <Relationship Id="rId3" Type="http://schemas.openxmlformats.org/officeDocument/2006/relationships/image" Target="../media/logo_67399a9518f0e22.057082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62700"/>
          <a:chOff x="9525" y="9525"/>
          <a:chExt cx="9229725" cy="6362700"/>
        </a:xfrm>
      </p:grpSpPr>
      <p:pic>
        <p:nvPicPr>
          <p:cNvPr id="1" name="Figure 3: Tips and Tricks for Successful Laser Atherectomy" descr="Figure 3: Tips and Tricks for Successful Laser Atherectom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24475" cy="5600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wlins J, Din J, Talwar S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ips and Tricks for Successful Laser Atherectom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27–3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2024-11-17T07:26:13Z</dcterms:created>
  <dcterms:modified xsi:type="dcterms:W3CDTF">2024-11-17T07:26:13Z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