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142464" ContentType="image/png"/>
  <Default Extension="21292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db12591d41.10142464"/>
  <Relationship Id="rId3" Type="http://schemas.openxmlformats.org/officeDocument/2006/relationships/image" Target="../media/logo_67399db1430f802.21292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The Use of Excimer Laser Coronary Atherectomy in Intra-coronary Thrombus" descr="Figure 4: The Use of Excimer Laser Coronary Atherectomy in Intra-coronary Thromb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e Use of Excimer Laser Coronary Atherectomy in Intra-coronary Throm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27–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2024-11-17T07:39:29Z</dcterms:created>
  <dcterms:modified xsi:type="dcterms:W3CDTF">2024-11-17T07:39:29Z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