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898959" ContentType="image/png"/>
  <Default Extension="050917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b5dd93c291.39898959"/>
  <Relationship Id="rId3" Type="http://schemas.openxmlformats.org/officeDocument/2006/relationships/image" Target="../media/logo_6739ab5df37b532.050917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The use of Excimer Laser Coronary Atherectomy in a Calcific Undilatable Lesion" descr="Figure 5: The use of Excimer Laser Coronary Atherectomy in a Calcific Undilatable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he use of Excimer Laser Coronary Atherectomy in a Calcific Undilatable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2024-11-17T08:37:49Z</dcterms:created>
  <dcterms:modified xsi:type="dcterms:W3CDTF">2024-11-17T08:37:49Z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