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102743" ContentType="image/png"/>
  <Default Extension="793313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30a525a11.07102743"/>
  <Relationship Id="rId3" Type="http://schemas.openxmlformats.org/officeDocument/2006/relationships/image" Target="../media/logo_6739a130ab50f82.793313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Figure 6: Excimer Laser Coronary Atherectomy for Stent Underexpansion" descr="Figure 6: Excimer Laser Coronary Atherectomy for Stent Underexpa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Excimer Laser Coronary Atherectomy for Stent Underexpa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27–3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2024-11-17T07:54:24Z</dcterms:created>
  <dcterms:modified xsi:type="dcterms:W3CDTF">2024-11-17T07:54:24Z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