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102743" ContentType="image/png"/>
  <Default Extension="793313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3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130a525a11.07102743"/>
  <Relationship Id="rId3" Type="http://schemas.openxmlformats.org/officeDocument/2006/relationships/image" Target="../media/logo_6739a130ab50f82.793313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62700"/>
          <a:chOff x="9525" y="9525"/>
          <a:chExt cx="9229725" cy="6362700"/>
        </a:xfrm>
      </p:grpSpPr>
      <p:pic>
        <p:nvPicPr>
          <p:cNvPr id="1" name="Figure 6: Excimer Laser Coronary Atherectomy for Stent Underexpansion" descr="Figure 6: Excimer Laser Coronary Atherectomy for Stent Underexpa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60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Excimer Laser Coronary Atherectomy for Stent Underexpa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27–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2024-11-17T07:54:24Z</dcterms:created>
  <dcterms:modified xsi:type="dcterms:W3CDTF">2024-11-17T07:54:24Z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