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775084" ContentType="image/png"/>
  <Default Extension="903287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50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c4b784ef81.62775084"/>
  <Relationship Id="rId3" Type="http://schemas.openxmlformats.org/officeDocument/2006/relationships/image" Target="../media/logo_67399c4b898e352.903287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00375"/>
          <a:chOff x="9525" y="9525"/>
          <a:chExt cx="9229725" cy="3000375"/>
        </a:xfrm>
      </p:grpSpPr>
      <p:pic>
        <p:nvPicPr>
          <p:cNvPr id="1" name="Table 1: Studies Comparing Different Durations of DAPT Therapy in Patients Undergoing DES Implantation" descr="Table 1: Studies Comparing Different Durations of DAPT Therapy in Patients Undergoing DES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38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gnani G, Valgimigl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tudies Comparing Different Durations of DAPT Therapy in Patients Undergoing DES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51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:1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2024-11-17T07:33:31Z</dcterms:created>
  <dcterms:modified xsi:type="dcterms:W3CDTF">2024-11-17T07:33:31Z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