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7715598" ContentType="image/png"/>
  <Default Extension="344032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5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c33ca72a51.77715598"/>
  <Relationship Id="rId3" Type="http://schemas.openxmlformats.org/officeDocument/2006/relationships/image" Target="../media/logo_67399c33e49b112.344032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evere Aortic Stenosis and Severe Organic Mitral Regurgitation" descr="Figure 1: Severe Aortic Stenosis and Severe Organic Mitral Regurgit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96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'Sullivan CJ, Tüller D, Zbinden R, Eberli F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evere Aortic Stenosis and Severe Organic Mitral Regurgit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2024-11-17T07:33:07Z</dcterms:created>
  <dcterms:modified xsi:type="dcterms:W3CDTF">2024-11-17T07:33:07Z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