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440576" ContentType="image/png"/>
  <Default Extension="182026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ad8ae00c91.40440576"/>
  <Relationship Id="rId3" Type="http://schemas.openxmlformats.org/officeDocument/2006/relationships/image" Target="../media/logo_6739aad8c0cca22.182026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Echocardiographic Criteria for the Definition of Severe Mitral Regurgitation Using an Integrative Approach" descr="Table 1: Echocardiographic Criteria for the Definition of Severe Mitral Regurgitation Using an Integrative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76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Sullivan CJ, Tüller D, Zbinden R, Eberli F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Echocardiographic Criteria for the Definition of Severe Mitral Regurgitation Using an Integrative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5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2024-11-17T08:35:36Z</dcterms:created>
  <dcterms:modified xsi:type="dcterms:W3CDTF">2024-11-17T08:35:36Z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