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172815" ContentType="image/png"/>
  <Default Extension="980161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0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ba3920ad31.89172815"/>
  <Relationship Id="rId3" Type="http://schemas.openxmlformats.org/officeDocument/2006/relationships/image" Target="../media/logo_6739aba39694852.980161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Metabolic Vicious Circle in Heart Failure" descr="Metabolic Vicious Circle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05475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gass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bolic Vicious Circle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2024-11-17T08:38:59Z</dcterms:created>
  <dcterms:modified xsi:type="dcterms:W3CDTF">2024-11-17T08:38:59Z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