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172815" ContentType="image/png"/>
  <Default Extension="980161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ba3920ad31.89172815"/>
  <Relationship Id="rId3" Type="http://schemas.openxmlformats.org/officeDocument/2006/relationships/image" Target="../media/logo_6739aba39694852.980161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67425"/>
          <a:chOff x="9525" y="9525"/>
          <a:chExt cx="9229725" cy="6067425"/>
        </a:xfrm>
      </p:grpSpPr>
      <p:pic>
        <p:nvPicPr>
          <p:cNvPr id="1" name="Metabolic Vicious Circle in Heart Failure" descr="Metabolic Vicious Circle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05475" cy="5305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agass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abolic Vicious Circle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8–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2024-11-17T08:38:59Z</dcterms:created>
  <dcterms:modified xsi:type="dcterms:W3CDTF">2024-11-17T08:38:59Z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