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660688" ContentType="image/png"/>
  <Default Extension="569475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807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40d4a6c75041.86660688"/>
  <Relationship Id="rId3" Type="http://schemas.openxmlformats.org/officeDocument/2006/relationships/image" Target="../media/logo_67340d4a7506562.569475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62675"/>
          <a:chOff x="9525" y="9525"/>
          <a:chExt cx="9229725" cy="6162675"/>
        </a:xfrm>
      </p:grpSpPr>
      <p:pic>
        <p:nvPicPr>
          <p:cNvPr id="1" name="Basic Mechanism of ANP and BNP Cellular Processing" descr="Basic Mechanism of ANP and BNP Cellular Process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76900" cy="5400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e NS, Daniels L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ic Mechanism of ANP and BNP Cellular Process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1):1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2024-11-13T02:22:02Z</dcterms:created>
  <dcterms:modified xsi:type="dcterms:W3CDTF">2024-11-13T02:22:02Z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