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88875" ContentType="image/png"/>
  <Default Extension="217325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47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32dc2a7b9411.93188875"/>
  <Relationship Id="rId3" Type="http://schemas.openxmlformats.org/officeDocument/2006/relationships/image" Target="../media/logo_67432dc2b02b172.217325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Basic Mechanism of ANP and BNP Cellular Processing" descr="Basic Mechanism of ANP and BNP Cellular Proces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NS, Daniels L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ic Mechanism of ANP and BNP Cellular Proces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2024-11-24T13:44:34Z</dcterms:created>
  <dcterms:modified xsi:type="dcterms:W3CDTF">2024-11-24T13:44:34Z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