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113674" ContentType="image/png"/>
  <Default Extension="616304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1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6007299401.00113674"/>
  <Relationship Id="rId3" Type="http://schemas.openxmlformats.org/officeDocument/2006/relationships/image" Target="../media/logo_6739b600908fd32.616304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Summary of Neutral Endopeptidase 24.11 Inhibition Studies" descr="Summary of Neutral Endopeptidase 24.11 Inhibition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NS, Daniels L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Neutral Endopeptidase 24.11 Inhibition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1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2024-11-17T09:23:12Z</dcterms:created>
  <dcterms:modified xsi:type="dcterms:W3CDTF">2024-11-17T09:23:12Z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