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235403" ContentType="image/png"/>
  <Default Extension="520274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878336c421.13235403"/>
  <Relationship Id="rId3" Type="http://schemas.openxmlformats.org/officeDocument/2006/relationships/image" Target="../media/logo_6739a8784034232.520274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81575"/>
          <a:chOff x="9525" y="9525"/>
          <a:chExt cx="9229725" cy="4981575"/>
        </a:xfrm>
      </p:grpSpPr>
      <p:pic>
        <p:nvPicPr>
          <p:cNvPr id="1" name="Figure 1: Estimated RRR† in Mortality Conferred by Bestpractice Pharmacological Therapy‡ in HFrEF Patients Extrapolated From RCT Data is 60–70 %" descr="Figure 1: Estimated RRR† in Mortality Conferred by Bestpractice Pharmacological Therapy‡ in HFrEF Patients Extrapolated From RCT Data is 60–70 %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10200" cy="4114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yman S, Atherton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stimated RRR† in Mortality Conferred by Bestpractice Pharmacological Therapy‡ in HFrEF Patients Extrapolated From RCT Data is 60–70 %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47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2024-11-17T08:25:28Z</dcterms:created>
  <dcterms:modified xsi:type="dcterms:W3CDTF">2024-11-17T08:25:28Z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