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541946" ContentType="image/png"/>
  <Default Extension="313994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97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aea92db9c11.44541946"/>
  <Relationship Id="rId3" Type="http://schemas.openxmlformats.org/officeDocument/2006/relationships/image" Target="../media/logo_6739aea944e1172.313994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67050"/>
          <a:chOff x="9525" y="9525"/>
          <a:chExt cx="9229725" cy="3067050"/>
        </a:xfrm>
      </p:grpSpPr>
      <p:pic>
        <p:nvPicPr>
          <p:cNvPr id="1" name="Table 1: PICO Criteria Applied to the PARADIGM-HF Study29" descr="Table 1: PICO Criteria Applied to the PARADIGM-HF Study2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05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ayman S, Atherton J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ICO Criteria Applied to the PARADIGM-HF Study29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6;2(1):47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2024-11-17T08:51:53Z</dcterms:created>
  <dcterms:modified xsi:type="dcterms:W3CDTF">2024-11-17T08:51:53Z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