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558276" ContentType="image/png"/>
  <Default Extension="111057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9221811491.05558276"/>
  <Relationship Id="rId3" Type="http://schemas.openxmlformats.org/officeDocument/2006/relationships/image" Target="../media/logo_6739a9223632c72.111057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09900"/>
          <a:chOff x="9525" y="9525"/>
          <a:chExt cx="9229725" cy="3009900"/>
        </a:xfrm>
      </p:grpSpPr>
      <p:pic>
        <p:nvPicPr>
          <p:cNvPr id="1" name="Table 1: Differences Between the two Main Nitrate Classes" descr="Table 1: Differences Between the two Main Nitrate Clas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2247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zahri MS, Rohra  A, Peacock W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ifferences Between the two Main Nitrate Clas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5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3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2024-11-17T08:28:18Z</dcterms:created>
  <dcterms:modified xsi:type="dcterms:W3CDTF">2024-11-17T08:28:18Z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