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798235" ContentType="image/png"/>
  <Default Extension="053045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79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783dbd0f31.49798235"/>
  <Relationship Id="rId3" Type="http://schemas.openxmlformats.org/officeDocument/2006/relationships/image" Target="../media/logo_6739a783f00aa62.053045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38675"/>
          <a:chOff x="9525" y="9525"/>
          <a:chExt cx="9229725" cy="4638675"/>
        </a:xfrm>
      </p:grpSpPr>
      <p:pic>
        <p:nvPicPr>
          <p:cNvPr id="1" name="Table 1: Summary of Recommendations During Shock Management for Cardio-surgical Intensive Care Unit Patient (The Silver Days)" descr="Table 1: Summary of Recommendations During Shock Management for Cardio-surgical Intensive Care Unit Patient (The Silver Day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771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uffe T, Krüger B, Bettex D, Rudige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Recommendations During Shock Management for Cardio-surgical Intensive Care Unit Patient (The Silver Day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56–6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:2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2024-11-17T08:21:23Z</dcterms:created>
  <dcterms:modified xsi:type="dcterms:W3CDTF">2024-11-17T08:21:23Z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