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085121" ContentType="image/png"/>
  <Default Extension="90427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ded4553341.34085121"/>
  <Relationship Id="rId3" Type="http://schemas.openxmlformats.org/officeDocument/2006/relationships/image" Target="../media/logo_6739aded6198862.90427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cing and Defibrillators in Complex Congenital Heart Disease" descr="Pacing and Defibrillators in Complex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67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O’Neill M, Rosentha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and Defibrillators in Complex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7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2024-11-17T08:48:45Z</dcterms:created>
  <dcterms:modified xsi:type="dcterms:W3CDTF">2024-11-17T08:48:45Z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