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263963" ContentType="image/png"/>
  <Default Extension="693851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1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81abba9951.13263963"/>
  <Relationship Id="rId3" Type="http://schemas.openxmlformats.org/officeDocument/2006/relationships/image" Target="../media/logo_6739a81ac9ffb42.693851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14975"/>
          <a:chOff x="9525" y="9525"/>
          <a:chExt cx="9229725" cy="5514975"/>
        </a:xfrm>
      </p:grpSpPr>
      <p:pic>
        <p:nvPicPr>
          <p:cNvPr id="1" name="Pacing and Defibrillators in Complex Congenital Heart Disease" descr="Pacing and Defibrillators in Complex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72100" cy="4752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O’Neill M, Rosenthal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ing and Defibrillators in Complex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57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2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2024-11-17T08:23:54Z</dcterms:created>
  <dcterms:modified xsi:type="dcterms:W3CDTF">2024-11-17T08:23:54Z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