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798989" ContentType="image/png"/>
  <Default Extension="689567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62d8b3d121.18798989"/>
  <Relationship Id="rId3" Type="http://schemas.openxmlformats.org/officeDocument/2006/relationships/image" Target="../media/logo_6739a62d9ae0582.689567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24475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2024-11-17T08:15:41Z</dcterms:created>
  <dcterms:modified xsi:type="dcterms:W3CDTF">2024-11-17T08:15:41Z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