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4362173" ContentType="image/png"/>
  <Default Extension="7077783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840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a9416226d31.54362173"/>
  <Relationship Id="rId3" Type="http://schemas.openxmlformats.org/officeDocument/2006/relationships/image" Target="../media/logo_6739a9417f57502.7077783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Pacing and Defibrillators in Complex Congenital Heart Disease" descr="Pacing and Defibrillators in Complex Congenital Heart Diseas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27717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ubb H, O’Neill M, Rosenthal 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cing and Defibrillators in Complex Congenital Heart Diseas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6;5(1):57–6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6.2.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4">
  <a:themeElements>
    <a:clrScheme name="Theme5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2024-11-17T08:28:49Z</dcterms:created>
  <dcterms:modified xsi:type="dcterms:W3CDTF">2024-11-17T08:28:49Z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