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984293" ContentType="image/png"/>
  <Default Extension="295087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5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d611343621.75984293"/>
  <Relationship Id="rId3" Type="http://schemas.openxmlformats.org/officeDocument/2006/relationships/image" Target="../media/logo_67399d612c0f692.295087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57825"/>
          <a:chOff x="9525" y="9525"/>
          <a:chExt cx="9229725" cy="5457825"/>
        </a:xfrm>
      </p:grpSpPr>
      <p:pic>
        <p:nvPicPr>
          <p:cNvPr id="1" name="Pacing and Defibrillators in Complex Congenital Heart Disease" descr="Pacing and Defibrillators in Complex Congenital Heart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95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ubb H, O’Neill M, Rosenthal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cing and Defibrillators in Complex Congenital Heart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57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2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2024-11-17T07:38:09Z</dcterms:created>
  <dcterms:modified xsi:type="dcterms:W3CDTF">2024-11-17T07:38:09Z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