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768955" ContentType="image/png"/>
  <Default Extension="695384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f3d00b8e61.31768955"/>
  <Relationship Id="rId3" Type="http://schemas.openxmlformats.org/officeDocument/2006/relationships/image" Target="../media/logo_67399f3d1c5a182.695384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52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2024-11-17T07:46:05Z</dcterms:created>
  <dcterms:modified xsi:type="dcterms:W3CDTF">2024-11-17T07:46:05Z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