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250222" ContentType="image/png"/>
  <Default Extension="731394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49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ba77307b81.71250222"/>
  <Relationship Id="rId3" Type="http://schemas.openxmlformats.org/officeDocument/2006/relationships/image" Target="../media/logo_67399ba788bbd62.731394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Schematic Representation of the Electrophysiological Properties of Different Regions in the Heart" descr="Figure 1: Schematic Representation of the Electrophysiological Properties of Different Regions in the Hea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101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lina CE, Heijman J, Dobrev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chematic Representation of the Electrophysiological Properties of Different Regions in the Hea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Arrhythmia & Electrophysiology Review 2016;5(1):1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2024-11-17T07:30:47Z</dcterms:created>
  <dcterms:modified xsi:type="dcterms:W3CDTF">2024-11-17T07:30:47Z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