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23010" ContentType="image/png"/>
  <Default Extension="93382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ea5e68c71.97823010"/>
  <Relationship Id="rId3" Type="http://schemas.openxmlformats.org/officeDocument/2006/relationships/image" Target="../media/logo_6739acea72f5062.93382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Key Ion Currents Shaping the Cardiac Action Potential" descr="Figure 2: Key Ion Currents Shaping the Cardiac Action Potent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ina CE, Heijman J, Dobrev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Key Ion Currents Shaping the Cardiac Action Potent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2024-11-17T08:44:26Z</dcterms:created>
  <dcterms:modified xsi:type="dcterms:W3CDTF">2024-11-17T08:44:26Z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