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885080" ContentType="image/png"/>
  <Default Extension="398283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54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dc2181c001.08885080"/>
  <Relationship Id="rId3" Type="http://schemas.openxmlformats.org/officeDocument/2006/relationships/image" Target="../media/logo_67399dc22cbd702.398283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15025"/>
          <a:chOff x="9525" y="9525"/>
          <a:chExt cx="9229725" cy="5915025"/>
        </a:xfrm>
      </p:grpSpPr>
      <p:pic>
        <p:nvPicPr>
          <p:cNvPr id="1" name="Figure 3: Representative Right and Left Ventricular Action Potential Waveforms, Chamber-specific Ion Channel Regulation and Statistically Significant Gene Expression Differences" descr="Figure 3: Representative Right and Left Ventricular Action Potential Waveforms, Chamber-specific Ion Channel Regulation and Statistically Significant Gene Expression Differen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276850" cy="5048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lina CE, Heijman J, Dobrev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Representative Right and Left Ventricular Action Potential Waveforms, Chamber-specific Ion Channel Regulation and Statistically Significant Gene Expression Differen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Arrhythmia & Electrophysiology Review 2016;5(1):14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2024-11-17T07:39:46Z</dcterms:created>
  <dcterms:modified xsi:type="dcterms:W3CDTF">2024-11-17T07:39:46Z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