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981374" ContentType="image/png"/>
  <Default Extension="687468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5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fd5b5fa231.12981374"/>
  <Relationship Id="rId3" Type="http://schemas.openxmlformats.org/officeDocument/2006/relationships/image" Target="../media/logo_67399fd5d4d2772.687468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1: Differences in mRNA and Protein Expression and Channel Function Between Left and Right Ventricle for the Major Ion Currents and Ca 2+ Handling Proteins Reported in the Literature" descr="Table 1: Differences in mRNA and Protein Expression and Channel Function Between Left and Right Ventricle for the Major Ion Currents and Ca 2+ Handling Proteins Reported in the Litera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43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lina CE, Heijman J, Dobrev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ifferences in mRNA and Protein Expression and Channel Function Between Left and Right Ventricle for the Major Ion Currents and Ca 2+ Handling Proteins Reported in the Litera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Arrhythmia & Electrophysiology Review 2016;5(1):1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2024-11-17T07:48:37Z</dcterms:created>
  <dcterms:modified xsi:type="dcterms:W3CDTF">2024-11-17T07:48:37Z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