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502375" ContentType="image/png"/>
  <Default Extension="286589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dac5baa561.96502375"/>
  <Relationship Id="rId3" Type="http://schemas.openxmlformats.org/officeDocument/2006/relationships/image" Target="../media/logo_6739adac625e472.286589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ost-extrasystolic Potentiation" descr="Figure 1: Post-extrasystolic Potent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r A, Sinnecker D, Barthel P, Müller A, Gebhardt J, Schm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ost-extrasystolic Potent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27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2024-11-17T08:47:40Z</dcterms:created>
  <dcterms:modified xsi:type="dcterms:W3CDTF">2024-11-17T08:47:40Z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