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893379" ContentType="image/png"/>
  <Default Extension="022018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58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f40932f241.87893379"/>
  <Relationship Id="rId3" Type="http://schemas.openxmlformats.org/officeDocument/2006/relationships/image" Target="../media/logo_67399f40aa3be82.022018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Post-extrasystolic Potentiation Predicts Mortality after Myocardial Infarction" descr="Figure 2: Post-extrasystolic Potentiation Predicts Mortality after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47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ger A, Sinnecker D, Barthel P, Müller A, Gebhardt J, Schmidt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ost-extrasystolic Potentiation Predicts Mortality after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27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2024-11-17T07:46:08Z</dcterms:created>
  <dcterms:modified xsi:type="dcterms:W3CDTF">2024-11-17T07:46:08Z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