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265798" ContentType="image/png"/>
  <Default Extension="690683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30341a6631.52265798"/>
  <Relationship Id="rId3" Type="http://schemas.openxmlformats.org/officeDocument/2006/relationships/image" Target="../media/logo_6739a3035260f02.690683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Figure 3: Monitoring Decompensated Heart Failure with Post-extrasystolic Potentiation" descr="Figure 3: Monitoring Decompensated Heart Failure with Post-extrasystolic Potent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229350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ger A, Sinnecker D, Barthel P, Müller A, Gebhardt J, Schmid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Monitoring Decompensated Heart Failure with Post-extrasystolic Potent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27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2024-11-17T08:02:11Z</dcterms:created>
  <dcterms:modified xsi:type="dcterms:W3CDTF">2024-11-17T08:02:11Z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