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286060" ContentType="image/png"/>
  <Default Extension="547792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5e4e84f61.22286060"/>
  <Relationship Id="rId3" Type="http://schemas.openxmlformats.org/officeDocument/2006/relationships/image" Target="../media/logo_6739a15e5330a72.547792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0400"/>
          <a:chOff x="9525" y="9525"/>
          <a:chExt cx="9229725" cy="3200400"/>
        </a:xfrm>
      </p:grpSpPr>
      <p:pic>
        <p:nvPicPr>
          <p:cNvPr id="1" name="Figure 1. Electrocardiographic Tracing Acquired During Coronary Occlusion in a Porcine Model Showing a Visible T-Wave Alternans Pattern at the Level of 162 µV" descr="Figure 1. Electrocardiographic Tracing Acquired During Coronary Occlusion in a Porcine Model Showing a Visible T-Wave Alternans Pattern at the Level of 162 µ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34000" cy="2333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 AL, Kenttä TV, Huikuri H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Electrocardiographic Tracing Acquired During Coronary Occlusion in a Porcine Model Showing a Visible T-Wave Alternans Pattern at the Level of 162 µ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5(1):37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2024-11-17T07:55:10Z</dcterms:created>
  <dcterms:modified xsi:type="dcterms:W3CDTF">2024-11-17T07:55:10Z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