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122846" ContentType="image/png"/>
  <Default Extension="634640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09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c2c2ec5741.39122846"/>
  <Relationship Id="rId3" Type="http://schemas.openxmlformats.org/officeDocument/2006/relationships/image" Target="../media/logo_67398c2c475eb62.634640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76975"/>
          <a:chOff x="9525" y="9525"/>
          <a:chExt cx="9229725" cy="6276975"/>
        </a:xfrm>
      </p:grpSpPr>
      <p:pic>
        <p:nvPicPr>
          <p:cNvPr id="1" name="Figure 2. T-wave Alternans Assessment with the Spectral Method" descr="Figure 2. T-wave Alternans Assessment with the Spectral Metho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34000" cy="5514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o AL, Kenttä TV, Huikuri H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. T-wave Alternans Assessment with the Spectral Metho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5(1):37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28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2024-11-17T06:24:44Z</dcterms:created>
  <dcterms:modified xsi:type="dcterms:W3CDTF">2024-11-17T06:24:44Z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