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914592" ContentType="image/png"/>
  <Default Extension="546127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69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3af4915341.02914592"/>
  <Relationship Id="rId3" Type="http://schemas.openxmlformats.org/officeDocument/2006/relationships/image" Target="../media/logo_6739a3af57bff52.546127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24450"/>
          <a:chOff x="9525" y="9525"/>
          <a:chExt cx="9229725" cy="5124450"/>
        </a:xfrm>
      </p:grpSpPr>
      <p:pic>
        <p:nvPicPr>
          <p:cNvPr id="1" name="Figure 3: T-wave Alternans Measurement with the Modified Moving Average Method" descr="Figure 3: T-wave Alternans Measurement with the Modified Moving Average Metho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53050" cy="4362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o AL, Kenttä TV, Huikuri H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-wave Alternans Measurement with the Modified Moving Average Metho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5(1):37–4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28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2024-11-17T08:05:03Z</dcterms:created>
  <dcterms:modified xsi:type="dcterms:W3CDTF">2024-11-17T08:05:03Z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