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8240491" ContentType="image/png"/>
  <Default Extension="1585743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63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159a61f681.28240491"/>
  <Relationship Id="rId3" Type="http://schemas.openxmlformats.org/officeDocument/2006/relationships/image" Target="../media/logo_6739a159c0d0b02.1585743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05550"/>
          <a:chOff x="9525" y="9525"/>
          <a:chExt cx="9229725" cy="6305550"/>
        </a:xfrm>
      </p:grpSpPr>
      <p:pic>
        <p:nvPicPr>
          <p:cNvPr id="1" name="Figure 1: Focal Impulse and Rotor Modulation (FIRM) Ablation" descr="Figure 1: Focal Impulse and Rotor Modulation (FIRM) 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34000" cy="5543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ontis KC, Oral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Focal Impulse and Rotor Modulation (FIRM) 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1):50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23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2024-11-17T07:55:05Z</dcterms:created>
  <dcterms:modified xsi:type="dcterms:W3CDTF">2024-11-17T07:55:05Z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