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950488" ContentType="image/png"/>
  <Default Extension="920479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3799213f41.55950488"/>
  <Relationship Id="rId3" Type="http://schemas.openxmlformats.org/officeDocument/2006/relationships/image" Target="../media/logo_6739a379af4bf32.920479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Body Surface Potential Mapping of Driver Sites" descr="Figure 2: Body Surface Potential Mapping of Driver Si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762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ontis KC, Ora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Body Surface Potential Mapping of Driver Si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3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2024-11-17T08:04:09Z</dcterms:created>
  <dcterms:modified xsi:type="dcterms:W3CDTF">2024-11-17T08:04:09Z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