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393615" ContentType="image/png"/>
  <Default Extension="157160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25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2877fa5171.52393615"/>
  <Relationship Id="rId3" Type="http://schemas.openxmlformats.org/officeDocument/2006/relationships/image" Target="../media/logo_673992879a9ad92.157160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Delayed-enhancement MRI for Quantification of Atrial Fibrosis in Atrial Fibrillation" descr="Figure 3: Delayed-enhancement MRI for Quantification of Atrial Fibrosis in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ontis KC, Ora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elayed-enhancement MRI for Quantification of Atrial Fibrosis in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1):50–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23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2024-11-17T06:51:51Z</dcterms:created>
  <dcterms:modified xsi:type="dcterms:W3CDTF">2024-11-17T06:51:51Z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