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361803" ContentType="image/png"/>
  <Default Extension="899210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174725b411.46361803"/>
  <Relationship Id="rId3" Type="http://schemas.openxmlformats.org/officeDocument/2006/relationships/image" Target="../media/logo_67399174876f862.899210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Figure 4: Pulmonary Vein Isolation Combined with Ganglionated Plexi Ablation" descr="Figure 4: Pulmonary Vein Isolation Combined with Ganglionated Plexi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ontis KC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ulmonary Vein Isolation Combined with Ganglionated Plexi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3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2024-11-17T06:47:16Z</dcterms:created>
  <dcterms:modified xsi:type="dcterms:W3CDTF">2024-11-17T06:47:16Z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