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762285" ContentType="image/png"/>
  <Default Extension="874740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04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a375c96171.83762285"/>
  <Relationship Id="rId3" Type="http://schemas.openxmlformats.org/officeDocument/2006/relationships/image" Target="../media/logo_67398a377f16412.874740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5: Novel Ablation Catheter Technologies" descr="Figure 5: Novel Ablation Catheter Technolog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8100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ontis KC, Oral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Novel Ablation Catheter Technolog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1):50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23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2024-11-17T06:16:23Z</dcterms:created>
  <dcterms:modified xsi:type="dcterms:W3CDTF">2024-11-17T06:16:23Z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